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70" r:id="rId11"/>
    <p:sldId id="294" r:id="rId12"/>
    <p:sldId id="298" r:id="rId13"/>
    <p:sldId id="295" r:id="rId14"/>
    <p:sldId id="274" r:id="rId15"/>
    <p:sldId id="275" r:id="rId16"/>
    <p:sldId id="276" r:id="rId17"/>
    <p:sldId id="277" r:id="rId18"/>
    <p:sldId id="296" r:id="rId19"/>
    <p:sldId id="279" r:id="rId20"/>
    <p:sldId id="300" r:id="rId21"/>
    <p:sldId id="324" r:id="rId22"/>
    <p:sldId id="304" r:id="rId23"/>
    <p:sldId id="325" r:id="rId24"/>
    <p:sldId id="326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F44ABEE-4786-604C-A947-DA86FAE33A04}">
          <p14:sldIdLst>
            <p14:sldId id="256"/>
            <p14:sldId id="319"/>
            <p14:sldId id="291"/>
          </p14:sldIdLst>
        </p14:section>
        <p14:section name="Summarize" id="{2296EF79-5628-F642-808A-AC24F2B214E1}">
          <p14:sldIdLst>
            <p14:sldId id="258"/>
            <p14:sldId id="264"/>
            <p14:sldId id="265"/>
            <p14:sldId id="266"/>
            <p14:sldId id="267"/>
            <p14:sldId id="292"/>
            <p14:sldId id="270"/>
            <p14:sldId id="294"/>
            <p14:sldId id="298"/>
          </p14:sldIdLst>
        </p14:section>
        <p14:section name="Group_by" id="{E4A46E92-E756-A149-900F-4554BC44F9ED}">
          <p14:sldIdLst>
            <p14:sldId id="295"/>
            <p14:sldId id="274"/>
            <p14:sldId id="275"/>
            <p14:sldId id="276"/>
            <p14:sldId id="277"/>
          </p14:sldIdLst>
        </p14:section>
        <p14:section name="Group_by %&gt;% Summarize" id="{3E4F1893-6D9F-F443-A016-BE285D9C245C}">
          <p14:sldIdLst>
            <p14:sldId id="296"/>
            <p14:sldId id="279"/>
            <p14:sldId id="300"/>
            <p14:sldId id="324"/>
            <p14:sldId id="304"/>
            <p14:sldId id="325"/>
          </p14:sldIdLst>
        </p14:section>
        <p14:section name="What Else?" id="{87581CE7-0526-3342-A66B-8F910BBD15E6}">
          <p14:sldIdLst>
            <p14:sldId id="326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44"/>
    <p:restoredTop sz="70430"/>
  </p:normalViewPr>
  <p:slideViewPr>
    <p:cSldViewPr snapToGrid="0" snapToObjects="1">
      <p:cViewPr varScale="1">
        <p:scale>
          <a:sx n="77" d="100"/>
          <a:sy n="77" d="100"/>
        </p:scale>
        <p:origin x="1648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</a:p>
          <a:p>
            <a:endParaRPr lang="en-US" i="0" baseline="0" dirty="0"/>
          </a:p>
          <a:p>
            <a:r>
              <a:rPr lang="en-US" i="0" baseline="0" dirty="0"/>
              <a:t>Note, if you would like to specify units in the the time interval, refer to the `</a:t>
            </a:r>
            <a:r>
              <a:rPr lang="en-US" i="0" baseline="0" dirty="0" err="1"/>
              <a:t>difftime</a:t>
            </a:r>
            <a:r>
              <a:rPr lang="en-US" i="0" baseline="0" dirty="0"/>
              <a:t>`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 Introduction to the R Programming Language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929419" y="3275094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9884397" y="379762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per patient </a:t>
            </a:r>
          </a:p>
          <a:p>
            <a:pPr lvl="1"/>
            <a:r>
              <a:rPr lang="en-US" dirty="0"/>
              <a:t>Hint: `</a:t>
            </a:r>
            <a:r>
              <a:rPr lang="en-US" dirty="0" err="1"/>
              <a:t>proc_code</a:t>
            </a:r>
            <a:r>
              <a:rPr lang="en-US" dirty="0"/>
              <a:t>` == “TSH”</a:t>
            </a:r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</a:t>
            </a:r>
          </a:p>
          <a:p>
            <a:pPr lvl="1"/>
            <a:r>
              <a:rPr lang="en-US" i="1" dirty="0"/>
              <a:t>Hint: look up function `quantile()`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58540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07581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for each department the mean order count per patient</a:t>
            </a:r>
          </a:p>
          <a:p>
            <a:r>
              <a:rPr lang="en-US" sz="3200" i="1" dirty="0"/>
              <a:t>Hint: summarize() rolls up a single grouping variable at a time</a:t>
            </a:r>
            <a:endParaRPr lang="en-US" sz="4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4673600"/>
            <a:ext cx="5181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12843</TotalTime>
  <Words>1133</Words>
  <Application>Microsoft Macintosh PowerPoint</Application>
  <PresentationFormat>Widescreen</PresentationFormat>
  <Paragraphs>156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An Introduction to the R Programming Language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Your Turn 2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Objectives</vt:lpstr>
      <vt:lpstr>What Else?</vt:lpstr>
      <vt:lpstr>Your Turn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597</cp:revision>
  <cp:lastPrinted>2019-05-05T17:37:15Z</cp:lastPrinted>
  <dcterms:created xsi:type="dcterms:W3CDTF">2018-02-01T22:00:01Z</dcterms:created>
  <dcterms:modified xsi:type="dcterms:W3CDTF">2019-08-01T03:42:31Z</dcterms:modified>
</cp:coreProperties>
</file>